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4" r:id="rId2"/>
    <p:sldId id="266" r:id="rId3"/>
  </p:sldIdLst>
  <p:sldSz cx="12192000" cy="6858000"/>
  <p:notesSz cx="7102475" cy="897255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9" autoAdjust="0"/>
    <p:restoredTop sz="94796" autoAdjust="0"/>
  </p:normalViewPr>
  <p:slideViewPr>
    <p:cSldViewPr snapToGrid="0">
      <p:cViewPr varScale="1">
        <p:scale>
          <a:sx n="91" d="100"/>
          <a:sy n="91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61F23-70A9-462F-8291-EA351BB44CC7}" type="datetimeFigureOut">
              <a:rPr lang="es-MX" smtClean="0"/>
              <a:t>09/02/24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C0DE5-0855-40A2-8926-3108601988BF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upo 191"/>
          <p:cNvGrpSpPr/>
          <p:nvPr/>
        </p:nvGrpSpPr>
        <p:grpSpPr>
          <a:xfrm>
            <a:off x="7660005" y="3981450"/>
            <a:ext cx="4255770" cy="2433320"/>
            <a:chOff x="12005" y="5696"/>
            <a:chExt cx="6702" cy="3832"/>
          </a:xfrm>
        </p:grpSpPr>
        <p:sp>
          <p:nvSpPr>
            <p:cNvPr id="191" name="Rectángulo redondeado 190"/>
            <p:cNvSpPr/>
            <p:nvPr/>
          </p:nvSpPr>
          <p:spPr>
            <a:xfrm>
              <a:off x="12005" y="5696"/>
              <a:ext cx="6702" cy="3832"/>
            </a:xfrm>
            <a:prstGeom prst="roundRect">
              <a:avLst>
                <a:gd name="adj" fmla="val 634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b="1">
                  <a:solidFill>
                    <a:schemeClr val="tx1"/>
                  </a:solidFill>
                </a:rPr>
                <a:t>Panel control</a:t>
              </a:r>
            </a:p>
          </p:txBody>
        </p:sp>
        <p:sp>
          <p:nvSpPr>
            <p:cNvPr id="190" name="Rectángulo redondeado 189"/>
            <p:cNvSpPr/>
            <p:nvPr/>
          </p:nvSpPr>
          <p:spPr>
            <a:xfrm>
              <a:off x="13388" y="7683"/>
              <a:ext cx="826" cy="1464"/>
            </a:xfrm>
            <a:prstGeom prst="roundRect">
              <a:avLst>
                <a:gd name="adj" fmla="val 7033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s-MX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183" name="Grupo 182"/>
            <p:cNvGrpSpPr/>
            <p:nvPr/>
          </p:nvGrpSpPr>
          <p:grpSpPr>
            <a:xfrm>
              <a:off x="12206" y="6430"/>
              <a:ext cx="6250" cy="3097"/>
              <a:chOff x="12014" y="5922"/>
              <a:chExt cx="6250" cy="3031"/>
            </a:xfrm>
          </p:grpSpPr>
          <p:grpSp>
            <p:nvGrpSpPr>
              <p:cNvPr id="182" name="Grupo 181"/>
              <p:cNvGrpSpPr/>
              <p:nvPr/>
            </p:nvGrpSpPr>
            <p:grpSpPr>
              <a:xfrm>
                <a:off x="12014" y="5922"/>
                <a:ext cx="6250" cy="2727"/>
                <a:chOff x="12014" y="5922"/>
                <a:chExt cx="6250" cy="2727"/>
              </a:xfrm>
            </p:grpSpPr>
            <p:sp>
              <p:nvSpPr>
                <p:cNvPr id="181" name="Rectángulo redondeado 180"/>
                <p:cNvSpPr/>
                <p:nvPr/>
              </p:nvSpPr>
              <p:spPr>
                <a:xfrm>
                  <a:off x="15407" y="6990"/>
                  <a:ext cx="826" cy="609"/>
                </a:xfrm>
                <a:prstGeom prst="roundRect">
                  <a:avLst>
                    <a:gd name="adj" fmla="val 7033"/>
                  </a:avLst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r"/>
                  <a:endParaRPr lang="es-MX" altLang="en-US" b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5" name="Grupo 104"/>
                <p:cNvGrpSpPr/>
                <p:nvPr/>
              </p:nvGrpSpPr>
              <p:grpSpPr>
                <a:xfrm>
                  <a:off x="15472" y="6927"/>
                  <a:ext cx="435" cy="748"/>
                  <a:chOff x="15968" y="5489"/>
                  <a:chExt cx="548" cy="943"/>
                </a:xfrm>
              </p:grpSpPr>
              <p:cxnSp>
                <p:nvCxnSpPr>
                  <p:cNvPr id="96" name="Conector recto 95"/>
                  <p:cNvCxnSpPr/>
                  <p:nvPr/>
                </p:nvCxnSpPr>
                <p:spPr>
                  <a:xfrm>
                    <a:off x="16028" y="5489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97" name="Conector recto 96"/>
                  <p:cNvCxnSpPr/>
                  <p:nvPr/>
                </p:nvCxnSpPr>
                <p:spPr>
                  <a:xfrm>
                    <a:off x="16268" y="6092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98" name="Conector recto 97"/>
                  <p:cNvCxnSpPr/>
                  <p:nvPr/>
                </p:nvCxnSpPr>
                <p:spPr>
                  <a:xfrm>
                    <a:off x="16456" y="5489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01" name="Conector recto 100"/>
                  <p:cNvCxnSpPr/>
                  <p:nvPr/>
                </p:nvCxnSpPr>
                <p:spPr>
                  <a:xfrm>
                    <a:off x="16042" y="5862"/>
                    <a:ext cx="226" cy="254"/>
                  </a:xfrm>
                  <a:prstGeom prst="line">
                    <a:avLst/>
                  </a:prstGeom>
                  <a:ln>
                    <a:headEnd type="arrow" w="med" len="med"/>
                    <a:tailEnd type="none" w="med" len="med"/>
                  </a:ln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02" name="Rombo 101"/>
                  <p:cNvSpPr/>
                  <p:nvPr/>
                </p:nvSpPr>
                <p:spPr>
                  <a:xfrm>
                    <a:off x="15968" y="5799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altLang="en-US"/>
                  </a:p>
                </p:txBody>
              </p:sp>
              <p:sp>
                <p:nvSpPr>
                  <p:cNvPr id="103" name="Rombo 102"/>
                  <p:cNvSpPr/>
                  <p:nvPr/>
                </p:nvSpPr>
                <p:spPr>
                  <a:xfrm>
                    <a:off x="16396" y="5799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altLang="en-US"/>
                  </a:p>
                </p:txBody>
              </p:sp>
              <p:sp>
                <p:nvSpPr>
                  <p:cNvPr id="104" name="Rombo 103"/>
                  <p:cNvSpPr/>
                  <p:nvPr/>
                </p:nvSpPr>
                <p:spPr>
                  <a:xfrm>
                    <a:off x="16208" y="6052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altLang="en-US"/>
                  </a:p>
                </p:txBody>
              </p:sp>
            </p:grpSp>
            <p:grpSp>
              <p:nvGrpSpPr>
                <p:cNvPr id="133" name="Grupo 132"/>
                <p:cNvGrpSpPr/>
                <p:nvPr/>
              </p:nvGrpSpPr>
              <p:grpSpPr>
                <a:xfrm>
                  <a:off x="12014" y="7163"/>
                  <a:ext cx="2133" cy="1335"/>
                  <a:chOff x="12722" y="4879"/>
                  <a:chExt cx="2689" cy="1683"/>
                </a:xfrm>
              </p:grpSpPr>
              <p:grpSp>
                <p:nvGrpSpPr>
                  <p:cNvPr id="122" name="Grupo 121"/>
                  <p:cNvGrpSpPr/>
                  <p:nvPr/>
                </p:nvGrpSpPr>
                <p:grpSpPr>
                  <a:xfrm>
                    <a:off x="14347" y="4879"/>
                    <a:ext cx="1035" cy="548"/>
                    <a:chOff x="14347" y="4879"/>
                    <a:chExt cx="1035" cy="548"/>
                  </a:xfrm>
                </p:grpSpPr>
                <p:cxnSp>
                  <p:nvCxnSpPr>
                    <p:cNvPr id="115" name="Conector recto 114"/>
                    <p:cNvCxnSpPr/>
                    <p:nvPr/>
                  </p:nvCxnSpPr>
                  <p:spPr>
                    <a:xfrm rot="16200000">
                      <a:off x="14517" y="5197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16" name="Conector recto 115"/>
                    <p:cNvCxnSpPr/>
                    <p:nvPr/>
                  </p:nvCxnSpPr>
                  <p:spPr>
                    <a:xfrm rot="16200000">
                      <a:off x="15212" y="4957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17" name="Conector recto 116"/>
                    <p:cNvCxnSpPr/>
                    <p:nvPr/>
                  </p:nvCxnSpPr>
                  <p:spPr>
                    <a:xfrm rot="16200000">
                      <a:off x="14517" y="4769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18" name="Conector recto 117"/>
                    <p:cNvCxnSpPr/>
                    <p:nvPr/>
                  </p:nvCxnSpPr>
                  <p:spPr>
                    <a:xfrm flipV="1">
                      <a:off x="14720" y="5124"/>
                      <a:ext cx="351" cy="229"/>
                    </a:xfrm>
                    <a:prstGeom prst="line">
                      <a:avLst/>
                    </a:prstGeom>
                    <a:ln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sp>
                  <p:nvSpPr>
                    <p:cNvPr id="119" name="Rombo 118"/>
                    <p:cNvSpPr/>
                    <p:nvPr/>
                  </p:nvSpPr>
                  <p:spPr>
                    <a:xfrm rot="16200000">
                      <a:off x="14657" y="5307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altLang="en-US"/>
                    </a:p>
                  </p:txBody>
                </p:sp>
                <p:sp>
                  <p:nvSpPr>
                    <p:cNvPr id="120" name="Rombo 119"/>
                    <p:cNvSpPr/>
                    <p:nvPr/>
                  </p:nvSpPr>
                  <p:spPr>
                    <a:xfrm rot="16200000">
                      <a:off x="14657" y="4879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altLang="en-US"/>
                    </a:p>
                  </p:txBody>
                </p:sp>
                <p:sp>
                  <p:nvSpPr>
                    <p:cNvPr id="121" name="Rombo 120"/>
                    <p:cNvSpPr/>
                    <p:nvPr/>
                  </p:nvSpPr>
                  <p:spPr>
                    <a:xfrm rot="16200000">
                      <a:off x="15002" y="5067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altLang="en-US"/>
                    </a:p>
                  </p:txBody>
                </p:sp>
              </p:grpSp>
              <p:grpSp>
                <p:nvGrpSpPr>
                  <p:cNvPr id="123" name="Grupo 122"/>
                  <p:cNvGrpSpPr/>
                  <p:nvPr/>
                </p:nvGrpSpPr>
                <p:grpSpPr>
                  <a:xfrm>
                    <a:off x="14376" y="5982"/>
                    <a:ext cx="1035" cy="548"/>
                    <a:chOff x="14347" y="4879"/>
                    <a:chExt cx="1035" cy="548"/>
                  </a:xfrm>
                </p:grpSpPr>
                <p:cxnSp>
                  <p:nvCxnSpPr>
                    <p:cNvPr id="124" name="Conector recto 123"/>
                    <p:cNvCxnSpPr/>
                    <p:nvPr/>
                  </p:nvCxnSpPr>
                  <p:spPr>
                    <a:xfrm rot="16200000">
                      <a:off x="14517" y="5197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25" name="Conector recto 124"/>
                    <p:cNvCxnSpPr/>
                    <p:nvPr/>
                  </p:nvCxnSpPr>
                  <p:spPr>
                    <a:xfrm rot="16200000">
                      <a:off x="15212" y="4957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26" name="Conector recto 125"/>
                    <p:cNvCxnSpPr/>
                    <p:nvPr/>
                  </p:nvCxnSpPr>
                  <p:spPr>
                    <a:xfrm rot="16200000">
                      <a:off x="14517" y="4769"/>
                      <a:ext cx="0" cy="340"/>
                    </a:xfrm>
                    <a:prstGeom prst="line">
                      <a:avLst/>
                    </a:prstGeom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cxnSp>
                  <p:nvCxnSpPr>
                    <p:cNvPr id="127" name="Conector recto 126"/>
                    <p:cNvCxnSpPr/>
                    <p:nvPr/>
                  </p:nvCxnSpPr>
                  <p:spPr>
                    <a:xfrm flipV="1">
                      <a:off x="14720" y="5124"/>
                      <a:ext cx="351" cy="229"/>
                    </a:xfrm>
                    <a:prstGeom prst="line">
                      <a:avLst/>
                    </a:prstGeom>
                    <a:ln>
                      <a:headEnd type="arrow" w="med" len="med"/>
                      <a:tailEnd type="none" w="med" len="med"/>
                    </a:ln>
                  </p:spPr>
                  <p:style>
                    <a:lnRef idx="3">
                      <a:prstClr val="black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dk1"/>
                    </a:fontRef>
                  </p:style>
                </p:cxnSp>
                <p:sp>
                  <p:nvSpPr>
                    <p:cNvPr id="128" name="Rombo 127"/>
                    <p:cNvSpPr/>
                    <p:nvPr/>
                  </p:nvSpPr>
                  <p:spPr>
                    <a:xfrm rot="16200000">
                      <a:off x="14657" y="5307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altLang="en-US"/>
                    </a:p>
                  </p:txBody>
                </p:sp>
                <p:sp>
                  <p:nvSpPr>
                    <p:cNvPr id="129" name="Rombo 128"/>
                    <p:cNvSpPr/>
                    <p:nvPr/>
                  </p:nvSpPr>
                  <p:spPr>
                    <a:xfrm rot="16200000">
                      <a:off x="14657" y="4879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altLang="en-US"/>
                    </a:p>
                  </p:txBody>
                </p:sp>
                <p:sp>
                  <p:nvSpPr>
                    <p:cNvPr id="130" name="Rombo 129"/>
                    <p:cNvSpPr/>
                    <p:nvPr/>
                  </p:nvSpPr>
                  <p:spPr>
                    <a:xfrm rot="16200000">
                      <a:off x="15002" y="5067"/>
                      <a:ext cx="120" cy="120"/>
                    </a:xfrm>
                    <a:prstGeom prst="diamond">
                      <a:avLst/>
                    </a:prstGeom>
                  </p:spPr>
                  <p:style>
                    <a:lnRef idx="0">
                      <a:srgbClr val="FFFFFF"/>
                    </a:lnRef>
                    <a:fillRef idx="1">
                      <a:prstClr val="black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 altLang="en-US"/>
                    </a:p>
                  </p:txBody>
                </p:sp>
              </p:grpSp>
              <p:cxnSp>
                <p:nvCxnSpPr>
                  <p:cNvPr id="131" name="Conector recto 130"/>
                  <p:cNvCxnSpPr/>
                  <p:nvPr/>
                </p:nvCxnSpPr>
                <p:spPr>
                  <a:xfrm flipH="1" flipV="1">
                    <a:off x="14983" y="5056"/>
                    <a:ext cx="0" cy="1336"/>
                  </a:xfrm>
                  <a:prstGeom prst="line">
                    <a:avLst/>
                  </a:prstGeom>
                  <a:ln w="6350" cap="flat" cmpd="sng" algn="ctr">
                    <a:solidFill>
                      <a:prstClr val="black"/>
                    </a:solidFill>
                    <a:prstDash val="dash"/>
                    <a:miter lim="800000"/>
                  </a:ln>
                </p:spPr>
                <p:style>
                  <a:lnRef idx="0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2" name="Cuadro de texto 131"/>
                  <p:cNvSpPr txBox="1"/>
                  <p:nvPr/>
                </p:nvSpPr>
                <p:spPr>
                  <a:xfrm>
                    <a:off x="12722" y="4979"/>
                    <a:ext cx="1494" cy="1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indent="0" algn="r" fontAlgn="auto">
                      <a:spcAft>
                        <a:spcPts val="1600"/>
                      </a:spcAft>
                    </a:pPr>
                    <a:r>
                      <a:rPr lang="es-MX" altLang="en-US" sz="900"/>
                      <a:t>Seguridad</a:t>
                    </a:r>
                  </a:p>
                  <a:p>
                    <a:pPr indent="0" algn="r" fontAlgn="auto">
                      <a:spcAft>
                        <a:spcPts val="800"/>
                      </a:spcAft>
                    </a:pPr>
                    <a:r>
                      <a:rPr lang="es-MX" altLang="en-US" sz="900"/>
                      <a:t>~ 110 VAC</a:t>
                    </a:r>
                  </a:p>
                  <a:p>
                    <a:pPr algn="r"/>
                    <a:r>
                      <a:rPr lang="es-MX" altLang="en-US" sz="900"/>
                      <a:t>Timer</a:t>
                    </a:r>
                  </a:p>
                </p:txBody>
              </p:sp>
            </p:grpSp>
            <p:grpSp>
              <p:nvGrpSpPr>
                <p:cNvPr id="134" name="Grupo 133"/>
                <p:cNvGrpSpPr/>
                <p:nvPr/>
              </p:nvGrpSpPr>
              <p:grpSpPr>
                <a:xfrm rot="5400000">
                  <a:off x="13909" y="5765"/>
                  <a:ext cx="435" cy="748"/>
                  <a:chOff x="15968" y="5489"/>
                  <a:chExt cx="548" cy="943"/>
                </a:xfrm>
              </p:grpSpPr>
              <p:cxnSp>
                <p:nvCxnSpPr>
                  <p:cNvPr id="135" name="Conector recto 134"/>
                  <p:cNvCxnSpPr/>
                  <p:nvPr/>
                </p:nvCxnSpPr>
                <p:spPr>
                  <a:xfrm>
                    <a:off x="16028" y="5489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36" name="Conector recto 135"/>
                  <p:cNvCxnSpPr/>
                  <p:nvPr/>
                </p:nvCxnSpPr>
                <p:spPr>
                  <a:xfrm>
                    <a:off x="16268" y="6092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37" name="Conector recto 136"/>
                  <p:cNvCxnSpPr/>
                  <p:nvPr/>
                </p:nvCxnSpPr>
                <p:spPr>
                  <a:xfrm>
                    <a:off x="16456" y="5489"/>
                    <a:ext cx="0" cy="340"/>
                  </a:xfrm>
                  <a:prstGeom prst="line">
                    <a:avLst/>
                  </a:prstGeom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138" name="Conector recto 137"/>
                  <p:cNvCxnSpPr/>
                  <p:nvPr/>
                </p:nvCxnSpPr>
                <p:spPr>
                  <a:xfrm>
                    <a:off x="16042" y="5862"/>
                    <a:ext cx="226" cy="254"/>
                  </a:xfrm>
                  <a:prstGeom prst="line">
                    <a:avLst/>
                  </a:prstGeom>
                  <a:ln>
                    <a:headEnd type="arrow" w="med" len="med"/>
                    <a:tailEnd type="none" w="med" len="med"/>
                  </a:ln>
                </p:spPr>
                <p:style>
                  <a:lnRef idx="3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139" name="Rombo 138"/>
                  <p:cNvSpPr/>
                  <p:nvPr/>
                </p:nvSpPr>
                <p:spPr>
                  <a:xfrm>
                    <a:off x="15968" y="5799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altLang="en-US"/>
                  </a:p>
                </p:txBody>
              </p:sp>
              <p:sp>
                <p:nvSpPr>
                  <p:cNvPr id="140" name="Rombo 139"/>
                  <p:cNvSpPr/>
                  <p:nvPr/>
                </p:nvSpPr>
                <p:spPr>
                  <a:xfrm>
                    <a:off x="16396" y="5799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altLang="en-US"/>
                  </a:p>
                </p:txBody>
              </p:sp>
              <p:sp>
                <p:nvSpPr>
                  <p:cNvPr id="141" name="Rombo 140"/>
                  <p:cNvSpPr/>
                  <p:nvPr/>
                </p:nvSpPr>
                <p:spPr>
                  <a:xfrm>
                    <a:off x="16208" y="6052"/>
                    <a:ext cx="120" cy="120"/>
                  </a:xfrm>
                  <a:prstGeom prst="diamond">
                    <a:avLst/>
                  </a:prstGeom>
                </p:spPr>
                <p:style>
                  <a:lnRef idx="0">
                    <a:srgbClr val="FFFFFF"/>
                  </a:lnRef>
                  <a:fillRef idx="1">
                    <a:prstClr val="black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 altLang="en-US"/>
                  </a:p>
                </p:txBody>
              </p:sp>
            </p:grpSp>
            <p:cxnSp>
              <p:nvCxnSpPr>
                <p:cNvPr id="144" name="Conector recto 143"/>
                <p:cNvCxnSpPr/>
                <p:nvPr/>
              </p:nvCxnSpPr>
              <p:spPr>
                <a:xfrm flipH="1">
                  <a:off x="12089" y="7547"/>
                  <a:ext cx="1219" cy="0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cto 144"/>
                <p:cNvCxnSpPr/>
                <p:nvPr/>
              </p:nvCxnSpPr>
              <p:spPr>
                <a:xfrm flipH="1">
                  <a:off x="12093" y="6159"/>
                  <a:ext cx="1652" cy="0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recto 145"/>
                <p:cNvCxnSpPr/>
                <p:nvPr/>
              </p:nvCxnSpPr>
              <p:spPr>
                <a:xfrm flipH="1" flipV="1">
                  <a:off x="12083" y="6150"/>
                  <a:ext cx="0" cy="1406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ortar rectángulo de esquina sencilla 148"/>
                <p:cNvSpPr/>
                <p:nvPr/>
              </p:nvSpPr>
              <p:spPr>
                <a:xfrm>
                  <a:off x="16784" y="6489"/>
                  <a:ext cx="656" cy="843"/>
                </a:xfrm>
                <a:prstGeom prst="snip1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altLang="en-US"/>
                    <a:t>F</a:t>
                  </a:r>
                </a:p>
              </p:txBody>
            </p:sp>
            <p:sp>
              <p:nvSpPr>
                <p:cNvPr id="150" name="Recortar rectángulo de esquina sencilla 149"/>
                <p:cNvSpPr/>
                <p:nvPr/>
              </p:nvSpPr>
              <p:spPr>
                <a:xfrm>
                  <a:off x="17608" y="6489"/>
                  <a:ext cx="656" cy="843"/>
                </a:xfrm>
                <a:prstGeom prst="snip1Rect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altLang="en-US"/>
                    <a:t>R</a:t>
                  </a:r>
                </a:p>
              </p:txBody>
            </p:sp>
            <p:cxnSp>
              <p:nvCxnSpPr>
                <p:cNvPr id="154" name="Conector angular 153"/>
                <p:cNvCxnSpPr>
                  <a:endCxn id="149" idx="3"/>
                </p:cNvCxnSpPr>
                <p:nvPr/>
              </p:nvCxnSpPr>
              <p:spPr>
                <a:xfrm>
                  <a:off x="14486" y="6309"/>
                  <a:ext cx="2626" cy="180"/>
                </a:xfrm>
                <a:prstGeom prst="bentConnector2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Conector angular 154"/>
                <p:cNvCxnSpPr/>
                <p:nvPr/>
              </p:nvCxnSpPr>
              <p:spPr>
                <a:xfrm>
                  <a:off x="14501" y="5977"/>
                  <a:ext cx="3435" cy="509"/>
                </a:xfrm>
                <a:prstGeom prst="bentConnector2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ector recto 155"/>
                <p:cNvCxnSpPr/>
                <p:nvPr/>
              </p:nvCxnSpPr>
              <p:spPr>
                <a:xfrm flipV="1">
                  <a:off x="15518" y="5965"/>
                  <a:ext cx="0" cy="984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Conector recto 156"/>
                <p:cNvCxnSpPr/>
                <p:nvPr/>
              </p:nvCxnSpPr>
              <p:spPr>
                <a:xfrm flipH="1" flipV="1">
                  <a:off x="15862" y="6309"/>
                  <a:ext cx="0" cy="664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58" name="Rombo 157"/>
                <p:cNvSpPr/>
                <p:nvPr/>
              </p:nvSpPr>
              <p:spPr>
                <a:xfrm rot="16200000">
                  <a:off x="15472" y="5928"/>
                  <a:ext cx="95" cy="95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sp>
              <p:nvSpPr>
                <p:cNvPr id="159" name="Rombo 158"/>
                <p:cNvSpPr/>
                <p:nvPr/>
              </p:nvSpPr>
              <p:spPr>
                <a:xfrm rot="16200000">
                  <a:off x="15812" y="6262"/>
                  <a:ext cx="95" cy="95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sp>
              <p:nvSpPr>
                <p:cNvPr id="160" name="Rectángulo 159"/>
                <p:cNvSpPr/>
                <p:nvPr/>
              </p:nvSpPr>
              <p:spPr>
                <a:xfrm>
                  <a:off x="16036" y="7138"/>
                  <a:ext cx="119" cy="330"/>
                </a:xfrm>
                <a:prstGeom prst="rect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cxnSp>
              <p:nvCxnSpPr>
                <p:cNvPr id="161" name="Conector recto 160"/>
                <p:cNvCxnSpPr/>
                <p:nvPr/>
              </p:nvCxnSpPr>
              <p:spPr>
                <a:xfrm>
                  <a:off x="16097" y="6921"/>
                  <a:ext cx="0" cy="227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Conector recto 161"/>
                <p:cNvCxnSpPr/>
                <p:nvPr/>
              </p:nvCxnSpPr>
              <p:spPr>
                <a:xfrm>
                  <a:off x="16097" y="7469"/>
                  <a:ext cx="0" cy="227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grpSp>
              <p:nvGrpSpPr>
                <p:cNvPr id="167" name="Grupo 166"/>
                <p:cNvGrpSpPr/>
                <p:nvPr/>
              </p:nvGrpSpPr>
              <p:grpSpPr>
                <a:xfrm>
                  <a:off x="16281" y="6938"/>
                  <a:ext cx="196" cy="348"/>
                  <a:chOff x="12885" y="8893"/>
                  <a:chExt cx="510" cy="897"/>
                </a:xfrm>
              </p:grpSpPr>
              <p:cxnSp>
                <p:nvCxnSpPr>
                  <p:cNvPr id="163" name="Conector recto de flecha 162"/>
                  <p:cNvCxnSpPr/>
                  <p:nvPr/>
                </p:nvCxnSpPr>
                <p:spPr>
                  <a:xfrm rot="5400000" flipV="1">
                    <a:off x="12822" y="9205"/>
                    <a:ext cx="635" cy="10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Conector recto de flecha 163"/>
                  <p:cNvCxnSpPr/>
                  <p:nvPr/>
                </p:nvCxnSpPr>
                <p:spPr>
                  <a:xfrm rot="10800000" flipV="1">
                    <a:off x="12885" y="9551"/>
                    <a:ext cx="510" cy="0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Conector recto de flecha 164"/>
                  <p:cNvCxnSpPr/>
                  <p:nvPr/>
                </p:nvCxnSpPr>
                <p:spPr>
                  <a:xfrm rot="10800000" flipV="1">
                    <a:off x="12970" y="9671"/>
                    <a:ext cx="340" cy="0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Conector recto de flecha 165"/>
                  <p:cNvCxnSpPr/>
                  <p:nvPr/>
                </p:nvCxnSpPr>
                <p:spPr>
                  <a:xfrm rot="10800000" flipV="1">
                    <a:off x="13083" y="9790"/>
                    <a:ext cx="113" cy="0"/>
                  </a:xfrm>
                  <a:prstGeom prst="straightConnector1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prstClr val="black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8" name="Conector recto 167"/>
                <p:cNvCxnSpPr/>
                <p:nvPr/>
              </p:nvCxnSpPr>
              <p:spPr>
                <a:xfrm flipV="1">
                  <a:off x="16085" y="6935"/>
                  <a:ext cx="304" cy="0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Conector recto 168"/>
                <p:cNvCxnSpPr/>
                <p:nvPr/>
              </p:nvCxnSpPr>
              <p:spPr>
                <a:xfrm flipV="1">
                  <a:off x="17112" y="7332"/>
                  <a:ext cx="0" cy="1304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Conector recto 170"/>
                <p:cNvCxnSpPr/>
                <p:nvPr/>
              </p:nvCxnSpPr>
              <p:spPr>
                <a:xfrm flipH="1">
                  <a:off x="16093" y="7699"/>
                  <a:ext cx="1016" cy="0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72" name="Rombo 171"/>
                <p:cNvSpPr/>
                <p:nvPr/>
              </p:nvSpPr>
              <p:spPr>
                <a:xfrm rot="16200000">
                  <a:off x="17065" y="7649"/>
                  <a:ext cx="95" cy="95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cxnSp>
              <p:nvCxnSpPr>
                <p:cNvPr id="173" name="Conector angular 172"/>
                <p:cNvCxnSpPr>
                  <a:endCxn id="150" idx="1"/>
                </p:cNvCxnSpPr>
                <p:nvPr/>
              </p:nvCxnSpPr>
              <p:spPr>
                <a:xfrm rot="16200000">
                  <a:off x="17030" y="7733"/>
                  <a:ext cx="1306" cy="505"/>
                </a:xfrm>
                <a:prstGeom prst="bentConnector3">
                  <a:avLst>
                    <a:gd name="adj1" fmla="val 50038"/>
                  </a:avLst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Conector angular 173"/>
                <p:cNvCxnSpPr/>
                <p:nvPr/>
              </p:nvCxnSpPr>
              <p:spPr>
                <a:xfrm rot="10800000">
                  <a:off x="14997" y="7980"/>
                  <a:ext cx="1779" cy="669"/>
                </a:xfrm>
                <a:prstGeom prst="bentConnector3">
                  <a:avLst>
                    <a:gd name="adj1" fmla="val 393"/>
                  </a:avLst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ector angular 174"/>
                <p:cNvCxnSpPr/>
                <p:nvPr/>
              </p:nvCxnSpPr>
              <p:spPr>
                <a:xfrm rot="10800000">
                  <a:off x="14096" y="7362"/>
                  <a:ext cx="913" cy="618"/>
                </a:xfrm>
                <a:prstGeom prst="bentConnector3">
                  <a:avLst>
                    <a:gd name="adj1" fmla="val 0"/>
                  </a:avLst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ector angular 175"/>
                <p:cNvCxnSpPr/>
                <p:nvPr/>
              </p:nvCxnSpPr>
              <p:spPr>
                <a:xfrm rot="10800000">
                  <a:off x="14147" y="8234"/>
                  <a:ext cx="2216" cy="403"/>
                </a:xfrm>
                <a:prstGeom prst="bentConnector3">
                  <a:avLst>
                    <a:gd name="adj1" fmla="val -135"/>
                  </a:avLst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ector recto 176"/>
                <p:cNvCxnSpPr/>
                <p:nvPr/>
              </p:nvCxnSpPr>
              <p:spPr>
                <a:xfrm flipH="1" flipV="1">
                  <a:off x="15709" y="7654"/>
                  <a:ext cx="1" cy="322"/>
                </a:xfrm>
                <a:prstGeom prst="line">
                  <a:avLst/>
                </a:prstGeom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78" name="Rombo 177"/>
                <p:cNvSpPr/>
                <p:nvPr/>
              </p:nvSpPr>
              <p:spPr>
                <a:xfrm rot="16200000">
                  <a:off x="15663" y="7937"/>
                  <a:ext cx="95" cy="95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</p:grpSp>
          <p:sp>
            <p:nvSpPr>
              <p:cNvPr id="179" name="Cuadro de texto 178"/>
              <p:cNvSpPr txBox="1"/>
              <p:nvPr/>
            </p:nvSpPr>
            <p:spPr>
              <a:xfrm>
                <a:off x="16036" y="8599"/>
                <a:ext cx="1712" cy="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altLang="en-US" sz="900"/>
                  <a:t>Timer Seg   FF    RR</a:t>
                </a:r>
              </a:p>
            </p:txBody>
          </p:sp>
        </p:grpSp>
        <p:sp>
          <p:nvSpPr>
            <p:cNvPr id="186" name="Rombo 185"/>
            <p:cNvSpPr/>
            <p:nvPr/>
          </p:nvSpPr>
          <p:spPr>
            <a:xfrm rot="16200000">
              <a:off x="16506" y="9148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187" name="Rombo 186"/>
            <p:cNvSpPr/>
            <p:nvPr/>
          </p:nvSpPr>
          <p:spPr>
            <a:xfrm rot="16200000">
              <a:off x="16913" y="9148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188" name="Rombo 187"/>
            <p:cNvSpPr/>
            <p:nvPr/>
          </p:nvSpPr>
          <p:spPr>
            <a:xfrm rot="16200000">
              <a:off x="17257" y="9148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189" name="Rombo 188"/>
            <p:cNvSpPr/>
            <p:nvPr/>
          </p:nvSpPr>
          <p:spPr>
            <a:xfrm rot="16200000">
              <a:off x="17577" y="9148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33DC5694-A27B-DDF0-5033-9AE73109AD20}"/>
              </a:ext>
            </a:extLst>
          </p:cNvPr>
          <p:cNvGrpSpPr/>
          <p:nvPr/>
        </p:nvGrpSpPr>
        <p:grpSpPr>
          <a:xfrm>
            <a:off x="198783" y="238539"/>
            <a:ext cx="7294852" cy="6176231"/>
            <a:chOff x="198783" y="238539"/>
            <a:chExt cx="7294852" cy="6176231"/>
          </a:xfrm>
        </p:grpSpPr>
        <p:sp>
          <p:nvSpPr>
            <p:cNvPr id="193" name="Rectángulo redondeado 192"/>
            <p:cNvSpPr/>
            <p:nvPr/>
          </p:nvSpPr>
          <p:spPr>
            <a:xfrm>
              <a:off x="198783" y="238539"/>
              <a:ext cx="7294852" cy="6176231"/>
            </a:xfrm>
            <a:prstGeom prst="roundRect">
              <a:avLst>
                <a:gd name="adj" fmla="val 316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2000" b="1" dirty="0">
                  <a:solidFill>
                    <a:schemeClr val="tx1"/>
                  </a:solidFill>
                </a:rPr>
                <a:t>Equipo de automatización</a:t>
              </a:r>
            </a:p>
          </p:txBody>
        </p:sp>
        <p:sp>
          <p:nvSpPr>
            <p:cNvPr id="99" name="Rectángulo redondeado 98">
              <a:extLst>
                <a:ext uri="{FF2B5EF4-FFF2-40B4-BE49-F238E27FC236}">
                  <a16:creationId xmlns:a16="http://schemas.microsoft.com/office/drawing/2014/main" id="{AE3173FC-4D03-E10F-4218-FAEA9F541CBE}"/>
                </a:ext>
              </a:extLst>
            </p:cNvPr>
            <p:cNvSpPr/>
            <p:nvPr/>
          </p:nvSpPr>
          <p:spPr>
            <a:xfrm>
              <a:off x="2132092" y="4304031"/>
              <a:ext cx="967241" cy="1410334"/>
            </a:xfrm>
            <a:prstGeom prst="roundRect">
              <a:avLst>
                <a:gd name="adj" fmla="val 72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s-MX" altLang="en-US" sz="1600" b="1" dirty="0">
                  <a:solidFill>
                    <a:schemeClr val="tx1"/>
                  </a:solidFill>
                </a:rPr>
                <a:t>Control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ángulo redondeado 99">
              <a:extLst>
                <a:ext uri="{FF2B5EF4-FFF2-40B4-BE49-F238E27FC236}">
                  <a16:creationId xmlns:a16="http://schemas.microsoft.com/office/drawing/2014/main" id="{A0A775F9-957B-2F95-10D5-7A6E9C8EE453}"/>
                </a:ext>
              </a:extLst>
            </p:cNvPr>
            <p:cNvSpPr/>
            <p:nvPr/>
          </p:nvSpPr>
          <p:spPr>
            <a:xfrm>
              <a:off x="1111886" y="4304029"/>
              <a:ext cx="934344" cy="1410335"/>
            </a:xfrm>
            <a:prstGeom prst="roundRect">
              <a:avLst>
                <a:gd name="adj" fmla="val 72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s-MX" altLang="en-US" sz="1600" b="1" dirty="0">
                  <a:solidFill>
                    <a:schemeClr val="tx1"/>
                  </a:solidFill>
                </a:rPr>
                <a:t>Inicio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Rectángulo redondeado 93"/>
            <p:cNvSpPr/>
            <p:nvPr/>
          </p:nvSpPr>
          <p:spPr>
            <a:xfrm>
              <a:off x="797560" y="795655"/>
              <a:ext cx="1891030" cy="118681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Alimentación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Rectángulo redondeado 92"/>
            <p:cNvSpPr/>
            <p:nvPr/>
          </p:nvSpPr>
          <p:spPr>
            <a:xfrm>
              <a:off x="2856230" y="795655"/>
              <a:ext cx="1531620" cy="118681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Seguridad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Rectángulo redondeado 91"/>
            <p:cNvSpPr/>
            <p:nvPr/>
          </p:nvSpPr>
          <p:spPr>
            <a:xfrm>
              <a:off x="3192780" y="4316160"/>
              <a:ext cx="3489679" cy="1402015"/>
            </a:xfrm>
            <a:prstGeom prst="roundRect">
              <a:avLst>
                <a:gd name="adj" fmla="val 2730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s-MX" altLang="en-US" sz="1600" b="1" dirty="0">
                  <a:solidFill>
                    <a:schemeClr val="tx1"/>
                  </a:solidFill>
                </a:rPr>
                <a:t>Actuadores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Rectángulo redondeado 90"/>
            <p:cNvSpPr/>
            <p:nvPr/>
          </p:nvSpPr>
          <p:spPr>
            <a:xfrm>
              <a:off x="5291455" y="2091690"/>
              <a:ext cx="2049780" cy="161734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Comunicaciones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Rectángulo redondeado 89"/>
            <p:cNvSpPr/>
            <p:nvPr/>
          </p:nvSpPr>
          <p:spPr>
            <a:xfrm>
              <a:off x="1975485" y="2091690"/>
              <a:ext cx="3092450" cy="161734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Procesamiento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Rectángulo redondeado 88"/>
            <p:cNvSpPr/>
            <p:nvPr/>
          </p:nvSpPr>
          <p:spPr>
            <a:xfrm>
              <a:off x="373380" y="2091690"/>
              <a:ext cx="1431925" cy="161734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Sensores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91210" y="3059430"/>
              <a:ext cx="847725" cy="44831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S.Seg</a:t>
              </a: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46735" y="2499360"/>
              <a:ext cx="816610" cy="44831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S.Corr.</a:t>
              </a:r>
            </a:p>
          </p:txBody>
        </p:sp>
        <p:sp>
          <p:nvSpPr>
            <p:cNvPr id="9" name="Rectángulo 8"/>
            <p:cNvSpPr/>
            <p:nvPr/>
          </p:nvSpPr>
          <p:spPr>
            <a:xfrm>
              <a:off x="3077845" y="1207135"/>
              <a:ext cx="1092200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W.D.</a:t>
              </a:r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2500630" y="2499360"/>
              <a:ext cx="2239645" cy="1009015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>
                  <a:latin typeface="Calibri" panose="020F0502020204030204" charset="0"/>
                  <a:cs typeface="Calibri" panose="020F0502020204030204" charset="0"/>
                </a:rPr>
                <a:t>µP</a:t>
              </a: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156273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S</a:t>
              </a: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01654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C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328646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T</a:t>
              </a:r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3793830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R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431135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F</a:t>
              </a: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82824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P</a:t>
              </a: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534513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B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5601970" y="3059430"/>
              <a:ext cx="1092200" cy="44831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GPS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5601970" y="2499360"/>
              <a:ext cx="1092200" cy="44831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GSM</a:t>
              </a:r>
            </a:p>
          </p:txBody>
        </p:sp>
        <p:cxnSp>
          <p:nvCxnSpPr>
            <p:cNvPr id="22" name="Conector recto de flecha 21"/>
            <p:cNvCxnSpPr>
              <a:stCxn id="8" idx="3"/>
            </p:cNvCxnSpPr>
            <p:nvPr/>
          </p:nvCxnSpPr>
          <p:spPr>
            <a:xfrm>
              <a:off x="1363345" y="2723515"/>
              <a:ext cx="1115695" cy="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6" idx="3"/>
            </p:cNvCxnSpPr>
            <p:nvPr/>
          </p:nvCxnSpPr>
          <p:spPr>
            <a:xfrm flipV="1">
              <a:off x="1638935" y="3277235"/>
              <a:ext cx="829310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/>
            <p:nvPr/>
          </p:nvCxnSpPr>
          <p:spPr>
            <a:xfrm>
              <a:off x="4781550" y="2717165"/>
              <a:ext cx="819785" cy="381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headEnd type="arrow" w="med" len="med"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/>
            <p:nvPr/>
          </p:nvCxnSpPr>
          <p:spPr>
            <a:xfrm flipV="1">
              <a:off x="4781550" y="3271520"/>
              <a:ext cx="829310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86" name="Grupo 85"/>
            <p:cNvGrpSpPr/>
            <p:nvPr/>
          </p:nvGrpSpPr>
          <p:grpSpPr>
            <a:xfrm>
              <a:off x="6694170" y="2499360"/>
              <a:ext cx="460375" cy="730885"/>
              <a:chOff x="13913" y="3250"/>
              <a:chExt cx="725" cy="1151"/>
            </a:xfrm>
          </p:grpSpPr>
          <p:cxnSp>
            <p:nvCxnSpPr>
              <p:cNvPr id="26" name="Conector angular 25"/>
              <p:cNvCxnSpPr/>
              <p:nvPr/>
            </p:nvCxnSpPr>
            <p:spPr>
              <a:xfrm flipV="1">
                <a:off x="13913" y="3250"/>
                <a:ext cx="614" cy="342"/>
              </a:xfrm>
              <a:prstGeom prst="bentConnector3">
                <a:avLst>
                  <a:gd name="adj1" fmla="val 10097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9" name="Triángulo isósceles 28"/>
              <p:cNvSpPr/>
              <p:nvPr/>
            </p:nvSpPr>
            <p:spPr>
              <a:xfrm flipV="1">
                <a:off x="14348" y="4132"/>
                <a:ext cx="290" cy="26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</p:grpSp>
        <p:grpSp>
          <p:nvGrpSpPr>
            <p:cNvPr id="87" name="Grupo 86"/>
            <p:cNvGrpSpPr/>
            <p:nvPr/>
          </p:nvGrpSpPr>
          <p:grpSpPr>
            <a:xfrm>
              <a:off x="6694170" y="2499360"/>
              <a:ext cx="487045" cy="803275"/>
              <a:chOff x="13913" y="3250"/>
              <a:chExt cx="767" cy="1265"/>
            </a:xfrm>
          </p:grpSpPr>
          <p:cxnSp>
            <p:nvCxnSpPr>
              <p:cNvPr id="30" name="Conector angular 29"/>
              <p:cNvCxnSpPr/>
              <p:nvPr/>
            </p:nvCxnSpPr>
            <p:spPr>
              <a:xfrm flipV="1">
                <a:off x="13913" y="4132"/>
                <a:ext cx="561" cy="383"/>
              </a:xfrm>
              <a:prstGeom prst="bentConnector3">
                <a:avLst>
                  <a:gd name="adj1" fmla="val 102852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1" name="Triángulo isósceles 30"/>
              <p:cNvSpPr/>
              <p:nvPr/>
            </p:nvSpPr>
            <p:spPr>
              <a:xfrm flipV="1">
                <a:off x="14390" y="3250"/>
                <a:ext cx="290" cy="26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</p:grpSp>
        <p:cxnSp>
          <p:nvCxnSpPr>
            <p:cNvPr id="32" name="Conector angular 31"/>
            <p:cNvCxnSpPr>
              <a:cxnSpLocks/>
            </p:cNvCxnSpPr>
            <p:nvPr/>
          </p:nvCxnSpPr>
          <p:spPr>
            <a:xfrm rot="5400000" flipH="1" flipV="1">
              <a:off x="2763019" y="3457119"/>
              <a:ext cx="1179669" cy="1296000"/>
            </a:xfrm>
            <a:prstGeom prst="bentConnector3">
              <a:avLst>
                <a:gd name="adj1" fmla="val 72414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Conector angular 32"/>
            <p:cNvCxnSpPr/>
            <p:nvPr/>
          </p:nvCxnSpPr>
          <p:spPr>
            <a:xfrm rot="16200000">
              <a:off x="3207090" y="3818890"/>
              <a:ext cx="1212215" cy="582295"/>
            </a:xfrm>
            <a:prstGeom prst="bentConnector3">
              <a:avLst>
                <a:gd name="adj1" fmla="val 64611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Conector angular 33"/>
            <p:cNvCxnSpPr/>
            <p:nvPr/>
          </p:nvCxnSpPr>
          <p:spPr>
            <a:xfrm rot="16200000">
              <a:off x="3505540" y="3993515"/>
              <a:ext cx="1189990" cy="235585"/>
            </a:xfrm>
            <a:prstGeom prst="bentConnector3">
              <a:avLst>
                <a:gd name="adj1" fmla="val 5372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" name="Conector angular 42"/>
            <p:cNvCxnSpPr>
              <a:stCxn id="16" idx="0"/>
            </p:cNvCxnSpPr>
            <p:nvPr/>
          </p:nvCxnSpPr>
          <p:spPr>
            <a:xfrm rot="16200000" flipV="1">
              <a:off x="3826215" y="4015740"/>
              <a:ext cx="1209040" cy="172085"/>
            </a:xfrm>
            <a:prstGeom prst="bentConnector3">
              <a:avLst>
                <a:gd name="adj1" fmla="val 4005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" name="Conector angular 43"/>
            <p:cNvCxnSpPr/>
            <p:nvPr/>
          </p:nvCxnSpPr>
          <p:spPr>
            <a:xfrm rot="16200000" flipV="1">
              <a:off x="4150700" y="3824605"/>
              <a:ext cx="1209040" cy="568325"/>
            </a:xfrm>
            <a:prstGeom prst="bentConnector3">
              <a:avLst>
                <a:gd name="adj1" fmla="val 53629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" name="Conector angular 44"/>
            <p:cNvCxnSpPr/>
            <p:nvPr/>
          </p:nvCxnSpPr>
          <p:spPr>
            <a:xfrm rot="16200000" flipV="1">
              <a:off x="4475820" y="3620135"/>
              <a:ext cx="1198880" cy="974725"/>
            </a:xfrm>
            <a:prstGeom prst="bentConnector3">
              <a:avLst>
                <a:gd name="adj1" fmla="val 63225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Conector angular 45"/>
            <p:cNvCxnSpPr>
              <a:cxnSpLocks/>
            </p:cNvCxnSpPr>
            <p:nvPr/>
          </p:nvCxnSpPr>
          <p:spPr>
            <a:xfrm flipV="1">
              <a:off x="1678940" y="4062731"/>
              <a:ext cx="2308713" cy="640714"/>
            </a:xfrm>
            <a:prstGeom prst="bentConnector3">
              <a:avLst>
                <a:gd name="adj1" fmla="val 421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7" name="Conector angular 46"/>
            <p:cNvCxnSpPr>
              <a:cxnSpLocks/>
            </p:cNvCxnSpPr>
            <p:nvPr/>
          </p:nvCxnSpPr>
          <p:spPr>
            <a:xfrm flipV="1">
              <a:off x="1900432" y="4217036"/>
              <a:ext cx="2450928" cy="486409"/>
            </a:xfrm>
            <a:prstGeom prst="bentConnector3">
              <a:avLst>
                <a:gd name="adj1" fmla="val 77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8" name="Rombo 47"/>
            <p:cNvSpPr/>
            <p:nvPr/>
          </p:nvSpPr>
          <p:spPr>
            <a:xfrm>
              <a:off x="3935175" y="4017962"/>
              <a:ext cx="94615" cy="9461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49" name="Rombo 48"/>
            <p:cNvSpPr/>
            <p:nvPr/>
          </p:nvSpPr>
          <p:spPr>
            <a:xfrm>
              <a:off x="4300949" y="4166822"/>
              <a:ext cx="94615" cy="9461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cxnSp>
          <p:nvCxnSpPr>
            <p:cNvPr id="50" name="Conector recto de flecha 49"/>
            <p:cNvCxnSpPr/>
            <p:nvPr/>
          </p:nvCxnSpPr>
          <p:spPr>
            <a:xfrm rot="5400000" flipV="1">
              <a:off x="2389894" y="5659755"/>
              <a:ext cx="627380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1" name="Conector recto de flecha 50"/>
            <p:cNvCxnSpPr/>
            <p:nvPr/>
          </p:nvCxnSpPr>
          <p:spPr>
            <a:xfrm rot="5400000" flipV="1">
              <a:off x="3177245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2" name="Conector recto de flecha 51"/>
            <p:cNvCxnSpPr/>
            <p:nvPr/>
          </p:nvCxnSpPr>
          <p:spPr>
            <a:xfrm rot="5400000" flipV="1">
              <a:off x="3697310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3" name="Conector recto de flecha 52"/>
            <p:cNvCxnSpPr/>
            <p:nvPr/>
          </p:nvCxnSpPr>
          <p:spPr>
            <a:xfrm rot="5400000" flipV="1">
              <a:off x="4216740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4" name="Conector recto de flecha 53"/>
            <p:cNvCxnSpPr/>
            <p:nvPr/>
          </p:nvCxnSpPr>
          <p:spPr>
            <a:xfrm rot="5400000" flipV="1">
              <a:off x="4736170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5400000" flipV="1">
              <a:off x="5255600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5400000" flipV="1">
              <a:off x="1448435" y="5653405"/>
              <a:ext cx="627380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headEnd type="none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flipH="1">
              <a:off x="912402" y="3520440"/>
              <a:ext cx="0" cy="247523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Conector angular 58"/>
            <p:cNvCxnSpPr>
              <a:cxnSpLocks/>
            </p:cNvCxnSpPr>
            <p:nvPr/>
          </p:nvCxnSpPr>
          <p:spPr>
            <a:xfrm rot="16200000" flipV="1">
              <a:off x="405429" y="4144308"/>
              <a:ext cx="1990090" cy="709333"/>
            </a:xfrm>
            <a:prstGeom prst="bentConnector3">
              <a:avLst>
                <a:gd name="adj1" fmla="val -376"/>
              </a:avLst>
            </a:prstGeom>
            <a:ln w="19050" cap="rnd">
              <a:solidFill>
                <a:prstClr val="black"/>
              </a:solidFill>
              <a:round/>
              <a:headEnd type="none" w="med" len="med"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0" name="Rombo 59"/>
            <p:cNvSpPr/>
            <p:nvPr/>
          </p:nvSpPr>
          <p:spPr>
            <a:xfrm>
              <a:off x="1710055" y="5452110"/>
              <a:ext cx="94615" cy="9461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61" name="Cuadro de texto 60"/>
            <p:cNvSpPr txBox="1"/>
            <p:nvPr/>
          </p:nvSpPr>
          <p:spPr>
            <a:xfrm>
              <a:off x="613095" y="5924550"/>
              <a:ext cx="6154418" cy="340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s-MX" altLang="en-US" b="1" dirty="0"/>
                <a:t>S</a:t>
              </a:r>
              <a:r>
                <a:rPr lang="es-MX" altLang="en-US" baseline="-25000" dirty="0"/>
                <a:t>OUT</a:t>
              </a:r>
              <a:r>
                <a:rPr lang="es-MX" altLang="en-US" dirty="0"/>
                <a:t>           </a:t>
              </a:r>
              <a:r>
                <a:rPr lang="es-MX" altLang="en-US" b="1" dirty="0"/>
                <a:t>S</a:t>
              </a:r>
              <a:r>
                <a:rPr lang="es-MX" altLang="en-US" baseline="-25000" dirty="0"/>
                <a:t>IN</a:t>
              </a:r>
              <a:r>
                <a:rPr lang="es-MX" altLang="en-US" dirty="0"/>
                <a:t>            </a:t>
              </a:r>
              <a:r>
                <a:rPr lang="es-MX" altLang="en-US" b="1" dirty="0"/>
                <a:t>T</a:t>
              </a:r>
              <a:r>
                <a:rPr lang="es-MX" altLang="en-US" baseline="-25000" dirty="0"/>
                <a:t>IN</a:t>
              </a:r>
              <a:r>
                <a:rPr lang="es-MX" altLang="en-US" dirty="0"/>
                <a:t>         </a:t>
              </a:r>
              <a:r>
                <a:rPr lang="es-MX" altLang="en-US" b="1" dirty="0"/>
                <a:t>T</a:t>
              </a:r>
              <a:r>
                <a:rPr lang="es-MX" altLang="en-US" baseline="-25000" dirty="0"/>
                <a:t>OUT</a:t>
              </a:r>
              <a:r>
                <a:rPr lang="es-MX" altLang="en-US" dirty="0"/>
                <a:t>    </a:t>
              </a:r>
              <a:r>
                <a:rPr lang="es-MX" altLang="en-US" b="1" dirty="0"/>
                <a:t>RR      FF      P        B      Gnd</a:t>
              </a:r>
            </a:p>
          </p:txBody>
        </p:sp>
        <p:grpSp>
          <p:nvGrpSpPr>
            <p:cNvPr id="83" name="Grupo 82"/>
            <p:cNvGrpSpPr/>
            <p:nvPr/>
          </p:nvGrpSpPr>
          <p:grpSpPr>
            <a:xfrm>
              <a:off x="5980770" y="5410866"/>
              <a:ext cx="323850" cy="569595"/>
              <a:chOff x="11704" y="7783"/>
              <a:chExt cx="510" cy="897"/>
            </a:xfrm>
          </p:grpSpPr>
          <p:cxnSp>
            <p:nvCxnSpPr>
              <p:cNvPr id="62" name="Conector recto de flecha 61"/>
              <p:cNvCxnSpPr/>
              <p:nvPr/>
            </p:nvCxnSpPr>
            <p:spPr>
              <a:xfrm rot="5400000" flipV="1">
                <a:off x="11641" y="8095"/>
                <a:ext cx="635" cy="10"/>
              </a:xfrm>
              <a:prstGeom prst="straightConnector1">
                <a:avLst/>
              </a:prstGeom>
              <a:ln w="31750" cap="rnd">
                <a:solidFill>
                  <a:prstClr val="black"/>
                </a:solidFill>
                <a:round/>
                <a:headEnd type="none"/>
                <a:tailEnd type="non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/>
              <p:nvPr/>
            </p:nvCxnSpPr>
            <p:spPr>
              <a:xfrm rot="10800000" flipV="1">
                <a:off x="11704" y="8441"/>
                <a:ext cx="510" cy="0"/>
              </a:xfrm>
              <a:prstGeom prst="straightConnector1">
                <a:avLst/>
              </a:prstGeom>
              <a:ln w="31750" cap="rnd">
                <a:solidFill>
                  <a:prstClr val="black"/>
                </a:solidFill>
                <a:round/>
                <a:headEnd type="none"/>
                <a:tailEnd type="non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de flecha 63"/>
              <p:cNvCxnSpPr/>
              <p:nvPr/>
            </p:nvCxnSpPr>
            <p:spPr>
              <a:xfrm rot="10800000" flipV="1">
                <a:off x="11789" y="8561"/>
                <a:ext cx="340" cy="0"/>
              </a:xfrm>
              <a:prstGeom prst="straightConnector1">
                <a:avLst/>
              </a:prstGeom>
              <a:ln w="31750" cap="rnd">
                <a:solidFill>
                  <a:prstClr val="black"/>
                </a:solidFill>
                <a:round/>
                <a:headEnd type="none"/>
                <a:tailEnd type="non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5" name="Conector recto de flecha 64"/>
              <p:cNvCxnSpPr/>
              <p:nvPr/>
            </p:nvCxnSpPr>
            <p:spPr>
              <a:xfrm rot="10800000" flipV="1">
                <a:off x="11902" y="8680"/>
                <a:ext cx="113" cy="0"/>
              </a:xfrm>
              <a:prstGeom prst="straightConnector1">
                <a:avLst/>
              </a:prstGeom>
              <a:ln w="31750" cap="rnd">
                <a:solidFill>
                  <a:prstClr val="black"/>
                </a:solidFill>
                <a:round/>
                <a:headEnd type="none"/>
                <a:tailEnd type="non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67" name="Conector recto de flecha 66"/>
            <p:cNvCxnSpPr/>
            <p:nvPr/>
          </p:nvCxnSpPr>
          <p:spPr>
            <a:xfrm rot="5400000" flipV="1">
              <a:off x="3293745" y="2167255"/>
              <a:ext cx="626745" cy="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9" name="Rombo 68"/>
            <p:cNvSpPr/>
            <p:nvPr/>
          </p:nvSpPr>
          <p:spPr>
            <a:xfrm>
              <a:off x="2656594" y="5536692"/>
              <a:ext cx="94615" cy="9461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cxnSp>
          <p:nvCxnSpPr>
            <p:cNvPr id="70" name="Conector angular 69"/>
            <p:cNvCxnSpPr>
              <a:cxnSpLocks/>
            </p:cNvCxnSpPr>
            <p:nvPr/>
          </p:nvCxnSpPr>
          <p:spPr>
            <a:xfrm rot="16200000" flipV="1">
              <a:off x="365261" y="3246818"/>
              <a:ext cx="2668270" cy="2009013"/>
            </a:xfrm>
            <a:prstGeom prst="bentConnector3">
              <a:avLst>
                <a:gd name="adj1" fmla="val -47"/>
              </a:avLst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ángulo 70"/>
            <p:cNvSpPr/>
            <p:nvPr/>
          </p:nvSpPr>
          <p:spPr>
            <a:xfrm>
              <a:off x="987425" y="1207135"/>
              <a:ext cx="1092200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Fuente</a:t>
              </a:r>
            </a:p>
            <a:p>
              <a:pPr algn="ctr"/>
              <a:endParaRPr lang="es-MX" altLang="en-US"/>
            </a:p>
          </p:txBody>
        </p:sp>
        <p:grpSp>
          <p:nvGrpSpPr>
            <p:cNvPr id="77" name="Grupo 76"/>
            <p:cNvGrpSpPr/>
            <p:nvPr/>
          </p:nvGrpSpPr>
          <p:grpSpPr>
            <a:xfrm>
              <a:off x="1238885" y="1461770"/>
              <a:ext cx="576580" cy="313055"/>
              <a:chOff x="3266" y="1694"/>
              <a:chExt cx="908" cy="493"/>
            </a:xfrm>
          </p:grpSpPr>
          <p:cxnSp>
            <p:nvCxnSpPr>
              <p:cNvPr id="72" name="Conector recto 71"/>
              <p:cNvCxnSpPr/>
              <p:nvPr/>
            </p:nvCxnSpPr>
            <p:spPr>
              <a:xfrm flipV="1">
                <a:off x="3783" y="2046"/>
                <a:ext cx="170" cy="1"/>
              </a:xfrm>
              <a:prstGeom prst="line">
                <a:avLst/>
              </a:prstGeom>
              <a:ln w="31750" cap="rnd">
                <a:solidFill>
                  <a:prstClr val="black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/>
              <p:cNvCxnSpPr/>
              <p:nvPr/>
            </p:nvCxnSpPr>
            <p:spPr>
              <a:xfrm flipV="1">
                <a:off x="3492" y="2046"/>
                <a:ext cx="170" cy="1"/>
              </a:xfrm>
              <a:prstGeom prst="line">
                <a:avLst/>
              </a:prstGeom>
              <a:ln w="31750" cap="rnd">
                <a:solidFill>
                  <a:prstClr val="black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/>
              <p:cNvCxnSpPr/>
              <p:nvPr/>
            </p:nvCxnSpPr>
            <p:spPr>
              <a:xfrm rot="5400000" flipV="1">
                <a:off x="3579" y="2046"/>
                <a:ext cx="170" cy="1"/>
              </a:xfrm>
              <a:prstGeom prst="line">
                <a:avLst/>
              </a:prstGeom>
              <a:ln w="57150" cap="rnd">
                <a:solidFill>
                  <a:prstClr val="black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/>
              <p:cNvCxnSpPr/>
              <p:nvPr/>
            </p:nvCxnSpPr>
            <p:spPr>
              <a:xfrm rot="5400000" flipV="1">
                <a:off x="3632" y="2046"/>
                <a:ext cx="283" cy="1"/>
              </a:xfrm>
              <a:prstGeom prst="line">
                <a:avLst/>
              </a:prstGeom>
              <a:ln w="31750" cap="rnd">
                <a:solidFill>
                  <a:prstClr val="black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6" name="Cuadro de texto 75"/>
              <p:cNvSpPr txBox="1"/>
              <p:nvPr/>
            </p:nvSpPr>
            <p:spPr>
              <a:xfrm>
                <a:off x="3266" y="1694"/>
                <a:ext cx="90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altLang="en-US" sz="1000" b="1">
                    <a:latin typeface="SimSun" panose="02010600030101010101" pitchFamily="2" charset="-122"/>
                    <a:ea typeface="SimSun" panose="02010600030101010101" pitchFamily="2" charset="-122"/>
                  </a:rPr>
                  <a:t>－  ＋</a:t>
                </a:r>
              </a:p>
            </p:txBody>
          </p:sp>
        </p:grpSp>
        <p:grpSp>
          <p:nvGrpSpPr>
            <p:cNvPr id="84" name="Grupo 83"/>
            <p:cNvGrpSpPr/>
            <p:nvPr/>
          </p:nvGrpSpPr>
          <p:grpSpPr>
            <a:xfrm>
              <a:off x="2079625" y="1116330"/>
              <a:ext cx="378460" cy="262890"/>
              <a:chOff x="6646" y="1072"/>
              <a:chExt cx="596" cy="414"/>
            </a:xfrm>
          </p:grpSpPr>
          <p:cxnSp>
            <p:nvCxnSpPr>
              <p:cNvPr id="78" name="Conector angular 77"/>
              <p:cNvCxnSpPr/>
              <p:nvPr/>
            </p:nvCxnSpPr>
            <p:spPr>
              <a:xfrm flipV="1">
                <a:off x="6646" y="1102"/>
                <a:ext cx="489" cy="385"/>
              </a:xfrm>
              <a:prstGeom prst="bentConnector3">
                <a:avLst>
                  <a:gd name="adj1" fmla="val 99182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9" name="Triángulo isósceles 78"/>
              <p:cNvSpPr/>
              <p:nvPr/>
            </p:nvSpPr>
            <p:spPr>
              <a:xfrm>
                <a:off x="7024" y="1072"/>
                <a:ext cx="218" cy="218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</p:grpSp>
        <p:grpSp>
          <p:nvGrpSpPr>
            <p:cNvPr id="85" name="Grupo 84"/>
            <p:cNvGrpSpPr/>
            <p:nvPr/>
          </p:nvGrpSpPr>
          <p:grpSpPr>
            <a:xfrm>
              <a:off x="2079625" y="1631315"/>
              <a:ext cx="398780" cy="215900"/>
              <a:chOff x="6646" y="1883"/>
              <a:chExt cx="628" cy="340"/>
            </a:xfrm>
          </p:grpSpPr>
          <p:cxnSp>
            <p:nvCxnSpPr>
              <p:cNvPr id="80" name="Conector angular 79"/>
              <p:cNvCxnSpPr/>
              <p:nvPr/>
            </p:nvCxnSpPr>
            <p:spPr>
              <a:xfrm>
                <a:off x="6646" y="1883"/>
                <a:ext cx="488" cy="341"/>
              </a:xfrm>
              <a:prstGeom prst="bentConnector3">
                <a:avLst>
                  <a:gd name="adj1" fmla="val 9938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81"/>
              <p:cNvCxnSpPr/>
              <p:nvPr/>
            </p:nvCxnSpPr>
            <p:spPr>
              <a:xfrm>
                <a:off x="6992" y="2223"/>
                <a:ext cx="28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Conector recto de flecha 108">
              <a:extLst>
                <a:ext uri="{FF2B5EF4-FFF2-40B4-BE49-F238E27FC236}">
                  <a16:creationId xmlns:a16="http://schemas.microsoft.com/office/drawing/2014/main" id="{6383DE04-444C-6284-5582-1C6A5BC3EC8A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2913769" y="5024755"/>
              <a:ext cx="372696" cy="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7" name="Conector recto de flecha 146">
              <a:extLst>
                <a:ext uri="{FF2B5EF4-FFF2-40B4-BE49-F238E27FC236}">
                  <a16:creationId xmlns:a16="http://schemas.microsoft.com/office/drawing/2014/main" id="{34DC5643-13BC-D89B-CF6C-43749F1D3EDA}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1974850" y="5024755"/>
              <a:ext cx="526804" cy="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YECTOS DE TECNOLOGÍA: Placa de pruebas (Protoboard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9" y="4641886"/>
            <a:ext cx="2538372" cy="21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JavaScript Robotics Programming Framework | Johnny five, Arduino, Iot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4" b="33192"/>
          <a:stretch>
            <a:fillRect/>
          </a:stretch>
        </p:blipFill>
        <p:spPr bwMode="auto">
          <a:xfrm>
            <a:off x="9142007" y="3436566"/>
            <a:ext cx="2136791" cy="8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t="4098" r="7619" b="5864"/>
          <a:stretch>
            <a:fillRect/>
          </a:stretch>
        </p:blipFill>
        <p:spPr bwMode="auto">
          <a:xfrm>
            <a:off x="8721832" y="4610676"/>
            <a:ext cx="2977143" cy="214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15185" t="18985" r="15972" b="19205"/>
          <a:stretch>
            <a:fillRect/>
          </a:stretch>
        </p:blipFill>
        <p:spPr>
          <a:xfrm rot="5400000">
            <a:off x="7309876" y="3470241"/>
            <a:ext cx="1145759" cy="10784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33472" t="6292" r="8702" b="40375"/>
          <a:stretch>
            <a:fillRect/>
          </a:stretch>
        </p:blipFill>
        <p:spPr>
          <a:xfrm rot="16200000">
            <a:off x="6056986" y="3481077"/>
            <a:ext cx="1145758" cy="10567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38" t="18117" r="1238" b="14063"/>
          <a:stretch>
            <a:fillRect/>
          </a:stretch>
        </p:blipFill>
        <p:spPr>
          <a:xfrm>
            <a:off x="473249" y="1995530"/>
            <a:ext cx="4856480" cy="2007092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3544992" y="4180221"/>
            <a:ext cx="1208512" cy="923330"/>
            <a:chOff x="6456944" y="5142210"/>
            <a:chExt cx="1208512" cy="923330"/>
          </a:xfrm>
        </p:grpSpPr>
        <p:sp>
          <p:nvSpPr>
            <p:cNvPr id="8" name="Rectángulo: esquinas redondeadas 7"/>
            <p:cNvSpPr/>
            <p:nvPr/>
          </p:nvSpPr>
          <p:spPr>
            <a:xfrm>
              <a:off x="6597650" y="5219700"/>
              <a:ext cx="927100" cy="768350"/>
            </a:xfrm>
            <a:prstGeom prst="roundRect">
              <a:avLst>
                <a:gd name="adj" fmla="val 81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6540236" y="5142210"/>
              <a:ext cx="10553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+            ~ </a:t>
              </a:r>
            </a:p>
            <a:p>
              <a:endParaRPr lang="es-MX" dirty="0">
                <a:solidFill>
                  <a:schemeClr val="bg1"/>
                </a:solidFill>
              </a:endParaRPr>
            </a:p>
            <a:p>
              <a:r>
                <a:rPr lang="es-MX" dirty="0">
                  <a:solidFill>
                    <a:schemeClr val="bg1"/>
                  </a:solidFill>
                </a:rPr>
                <a:t>–            ~</a:t>
              </a:r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6457950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7525756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6456944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7524750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9"/>
          <a:srcRect l="13853" t="1943" r="50716" b="3894"/>
          <a:stretch>
            <a:fillRect/>
          </a:stretch>
        </p:blipFill>
        <p:spPr>
          <a:xfrm>
            <a:off x="6016415" y="5013835"/>
            <a:ext cx="1217944" cy="17368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9"/>
          <a:srcRect l="51007" t="1943" r="13562" b="3894"/>
          <a:stretch>
            <a:fillRect/>
          </a:stretch>
        </p:blipFill>
        <p:spPr>
          <a:xfrm>
            <a:off x="7343551" y="5013835"/>
            <a:ext cx="1217944" cy="1736844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2845493" y="5150231"/>
            <a:ext cx="2590170" cy="1703444"/>
            <a:chOff x="2255002" y="1853966"/>
            <a:chExt cx="3840997" cy="2526060"/>
          </a:xfrm>
        </p:grpSpPr>
        <p:pic>
          <p:nvPicPr>
            <p:cNvPr id="19" name="Picture 2" descr="PROYECTOS DE TECNOLOGÍA: Placa de pruebas (Protoboard)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19"/>
            <a:stretch>
              <a:fillRect/>
            </a:stretch>
          </p:blipFill>
          <p:spPr bwMode="auto">
            <a:xfrm>
              <a:off x="2404606" y="2821771"/>
              <a:ext cx="3691393" cy="155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ROYECTOS DE TECNOLOGÍA: Placa de pruebas (Protoboard)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19"/>
            <a:stretch>
              <a:fillRect/>
            </a:stretch>
          </p:blipFill>
          <p:spPr bwMode="auto">
            <a:xfrm flipH="1">
              <a:off x="2255002" y="1853966"/>
              <a:ext cx="3691393" cy="155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0856" y="196028"/>
            <a:ext cx="2802890" cy="18707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1"/>
          <a:srcRect l="4872" t="5421" r="5089" b="5428"/>
          <a:stretch>
            <a:fillRect/>
          </a:stretch>
        </p:blipFill>
        <p:spPr>
          <a:xfrm rot="5400000">
            <a:off x="9255413" y="1150755"/>
            <a:ext cx="1736845" cy="1337923"/>
          </a:xfrm>
          <a:prstGeom prst="rect">
            <a:avLst/>
          </a:prstGeom>
        </p:spPr>
      </p:pic>
      <p:pic>
        <p:nvPicPr>
          <p:cNvPr id="23" name="Picture 2" descr="Regleta De Conectores Tipo Bornera Tira De 12 Terminales | Cuotas sin  interés"/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 t="32509" r="3655" b="32255"/>
          <a:stretch>
            <a:fillRect/>
          </a:stretch>
        </p:blipFill>
        <p:spPr bwMode="auto">
          <a:xfrm>
            <a:off x="473386" y="567400"/>
            <a:ext cx="4393324" cy="78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o 23"/>
          <p:cNvGrpSpPr/>
          <p:nvPr/>
        </p:nvGrpSpPr>
        <p:grpSpPr>
          <a:xfrm>
            <a:off x="11269133" y="2409200"/>
            <a:ext cx="516467" cy="456767"/>
            <a:chOff x="11269133" y="2409200"/>
            <a:chExt cx="516467" cy="456767"/>
          </a:xfrm>
        </p:grpSpPr>
        <p:cxnSp>
          <p:nvCxnSpPr>
            <p:cNvPr id="25" name="Conector recto 24"/>
            <p:cNvCxnSpPr>
              <a:cxnSpLocks/>
            </p:cNvCxnSpPr>
            <p:nvPr/>
          </p:nvCxnSpPr>
          <p:spPr>
            <a:xfrm>
              <a:off x="11269133" y="2660790"/>
              <a:ext cx="5164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>
              <a:cxnSpLocks/>
            </p:cNvCxnSpPr>
            <p:nvPr/>
          </p:nvCxnSpPr>
          <p:spPr>
            <a:xfrm>
              <a:off x="11368616" y="2765525"/>
              <a:ext cx="3175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cxnSpLocks/>
            </p:cNvCxnSpPr>
            <p:nvPr/>
          </p:nvCxnSpPr>
          <p:spPr>
            <a:xfrm>
              <a:off x="11461750" y="2865967"/>
              <a:ext cx="13123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>
              <a:cxnSpLocks/>
            </p:cNvCxnSpPr>
            <p:nvPr/>
          </p:nvCxnSpPr>
          <p:spPr>
            <a:xfrm flipV="1">
              <a:off x="11527366" y="2409200"/>
              <a:ext cx="0" cy="2515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o 28"/>
          <p:cNvGrpSpPr/>
          <p:nvPr/>
        </p:nvGrpSpPr>
        <p:grpSpPr>
          <a:xfrm>
            <a:off x="11319933" y="1625610"/>
            <a:ext cx="414865" cy="369920"/>
            <a:chOff x="2343340" y="4551545"/>
            <a:chExt cx="243802" cy="273615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2343340" y="4825160"/>
              <a:ext cx="24380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 flipV="1">
              <a:off x="2463615" y="4551545"/>
              <a:ext cx="0" cy="2736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73790" y1="31630" x2="73790" y2="31630"/>
                        <a14:backgroundMark x1="73790" y1="31630" x2="73790" y2="31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2550" y="2393415"/>
            <a:ext cx="897890" cy="7442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4601" t="12" r="24771"/>
          <a:stretch>
            <a:fillRect/>
          </a:stretch>
        </p:blipFill>
        <p:spPr>
          <a:xfrm>
            <a:off x="6253679" y="2282493"/>
            <a:ext cx="875207" cy="9660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61</Words>
  <Application>Microsoft Macintosh PowerPoint</Application>
  <PresentationFormat>Panorámica</PresentationFormat>
  <Paragraphs>35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SimSun</vt:lpstr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Cosme Ernesto Santiesteban Toca</dc:creator>
  <cp:lastModifiedBy>Cosme Ernesto Santiesteban Toca</cp:lastModifiedBy>
  <cp:revision>98</cp:revision>
  <cp:lastPrinted>2020-12-03T18:36:00Z</cp:lastPrinted>
  <dcterms:created xsi:type="dcterms:W3CDTF">2020-11-27T02:08:00Z</dcterms:created>
  <dcterms:modified xsi:type="dcterms:W3CDTF">2024-02-10T04:05:16Z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50516BF215204F579D6EC303AD33C373_12</vt:lpwstr>
  </property>
  <property fmtid="{D5CDD505-2E9C-101B-9397-08002B2CF9AE}" pid="3" name="KSOProductBuildVer">
    <vt:lpwstr>2058-12.2.0.13431</vt:lpwstr>
  </property>
</Properties>
</file>